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7" r:id="rId4"/>
    <p:sldId id="259" r:id="rId5"/>
    <p:sldId id="268" r:id="rId6"/>
    <p:sldId id="260" r:id="rId7"/>
    <p:sldId id="261" r:id="rId8"/>
    <p:sldId id="269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9FC00-426F-44F4-9F07-8BEEB65ABF8A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258F2-64DD-4402-9834-162038D14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258F2-64DD-4402-9834-162038D14A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4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B9B1D-B6BC-4E52-BE12-F2939A0DC3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4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642-CEDC-4150-BAC8-77F2C9D2A49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31BD-308F-4944-8CC0-3DD619EF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4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642-CEDC-4150-BAC8-77F2C9D2A49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31BD-308F-4944-8CC0-3DD619EF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7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642-CEDC-4150-BAC8-77F2C9D2A49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31BD-308F-4944-8CC0-3DD619EF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5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642-CEDC-4150-BAC8-77F2C9D2A49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31BD-308F-4944-8CC0-3DD619EF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8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642-CEDC-4150-BAC8-77F2C9D2A49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31BD-308F-4944-8CC0-3DD619EF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9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642-CEDC-4150-BAC8-77F2C9D2A49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31BD-308F-4944-8CC0-3DD619EF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1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642-CEDC-4150-BAC8-77F2C9D2A49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31BD-308F-4944-8CC0-3DD619EF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642-CEDC-4150-BAC8-77F2C9D2A49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31BD-308F-4944-8CC0-3DD619EF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8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642-CEDC-4150-BAC8-77F2C9D2A49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31BD-308F-4944-8CC0-3DD619EF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69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642-CEDC-4150-BAC8-77F2C9D2A49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31BD-308F-4944-8CC0-3DD619EF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7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8642-CEDC-4150-BAC8-77F2C9D2A49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31BD-308F-4944-8CC0-3DD619EF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8642-CEDC-4150-BAC8-77F2C9D2A49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31BD-308F-4944-8CC0-3DD619EF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1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s://geraldika.ru/i/%D0%AF%D0%BC%D0%B0%D0%BB%D0%BE-%D0%9D%D0%B5%D0%BD%D0%B5%D1%86%D0%BA%D0%B8%D0%B9%20%D0%B0%D0%B2%D1%82%D0%BE%D0%BD%D0%BE%D0%BC%D0%BD%D1%8B%D0%B9%20%D0%BE%D0%BA%D1%80%D1%83%D0%B3" TargetMode="Externa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0" Type="http://schemas.openxmlformats.org/officeDocument/2006/relationships/hyperlink" Target="https://gdanskiyzp.ru/https:/gdanskiyz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hyperlink" Target="https://www.votpusk.ru/country/dostoprim_info.asp?ID=21962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hyperlink" Target="https://&#1074;&#1090;&#1079;.&#1103;&#1085;&#1072;&#1086;.&#1080;&#1085;&#1092;&#1086;.&#1089;&#1072;&#1081;&#1090;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mkoymkshi?w=wall-134916788_1883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2zFS/3gMbqu7Rp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3714"/>
            <a:ext cx="12192000" cy="423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казённое общеобразовательное учреждение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«Мыскаменская школа-интернат»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981" y="6116"/>
            <a:ext cx="109520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Всероссийский юниорский лесной конкурс «Подрост» 2020-2021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(«За сохранение природы и бережное отношение к лесным богатствам»)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69941" y="2312739"/>
            <a:ext cx="767101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Тема экологического проекта: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Сборник экологических задач «Животные и растения родного края в вопросах-заданиях, викторинах, ребусах и кроссвордах»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2813" y="4416279"/>
            <a:ext cx="718920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Авторы: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Грязных Ангелина Даниловна, Борискина Виктория Николаевна, обучающиеся 11 класса </a:t>
            </a: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Научный руководитель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Шишкина Людмила Николаевна, учитель географии и биологии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076" y="1245476"/>
            <a:ext cx="3838865" cy="5328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82813" y="1449532"/>
            <a:ext cx="7075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НОМИНАЦИЯ: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Проектная природоохранная деятельность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33974" y="60266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С. Мыс Каменный, 2021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17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5534"/>
            <a:ext cx="12192000" cy="7147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 проекта: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 значимый (с элементами исследовательской работы)</a:t>
            </a:r>
          </a:p>
          <a:p>
            <a:pPr algn="just">
              <a:lnSpc>
                <a:spcPct val="115000"/>
              </a:lnSpc>
            </a:pP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Предметная </a:t>
            </a: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область: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география Ямало-Ненецкого автономного округа, экологическое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просвещение</a:t>
            </a:r>
          </a:p>
          <a:p>
            <a:pPr algn="just">
              <a:lnSpc>
                <a:spcPct val="115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Актуальность: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развитием технологий все больше и больше человек внедряется в мир дикой природы. С конца XIX века вмешательство человека в природу получило такие масштабы, что это стало угрозой для жизни многим животным, растениям и в целом экосистемам. Формирование патриотизма – истинной любви к своей Родине – начинается с детства, с семьи и школы, когда происходит не только укоренение в сознании юного гражданина сопричастности к великой истории Отечества, к колоссальному пласту культурных традиций народов, населяющих страну, но и привитие трепетного отношения к окружающей человека природной среде. Именно формированию чувства любви и заботы за мир живой и неживой природы Ямало-Ненецкого автономного округа среди подрастающего поколения россиян служит данный проект.</a:t>
            </a:r>
          </a:p>
          <a:p>
            <a:pPr algn="just">
              <a:lnSpc>
                <a:spcPct val="115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Проблема: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недостаточное и часто сложное для понимания школьников освещение в учебной литературе по географическому краеведению ЯНАО особенностей живой, неживой природы и экологических проблем северного края, отсутствие занимательного контекста в вопросах домашних заданий в учебнике «География Ямало-Ненецкого автономного округа».</a:t>
            </a:r>
          </a:p>
          <a:p>
            <a:pPr algn="just">
              <a:lnSpc>
                <a:spcPct val="115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основ экологической культуры обучающихся Мыскаменской школы-интерната на уроках и во внеурочной деятельности по предмету «География Ямало-Ненецкого автономного округа».</a:t>
            </a:r>
          </a:p>
          <a:p>
            <a:pPr algn="just">
              <a:lnSpc>
                <a:spcPct val="115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Задачи: 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вопросы и задания учебника «География Ямало-Ненецкого автономного округа» на предмет познавательного интереса обучающихся 8 класса к их выполнению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найти географическую, экологическую и историко-культурную информацию о растительном и животном мире родного края, об особо охраняемых территориях Ямало-Ненецкого автономного округа, проверить её и преобразовать в вопросы-задания; 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апробацию разработанных заданий в Мыскаменской школе-интернате.</a:t>
            </a:r>
          </a:p>
          <a:p>
            <a:pPr algn="just">
              <a:lnSpc>
                <a:spcPct val="115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Творческий продукт проекта: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сборник «Животные и растения родного края в экологических вопросах-заданиях, викторинах, ребусах и кроссвордах»</a:t>
            </a:r>
          </a:p>
        </p:txBody>
      </p:sp>
    </p:spTree>
    <p:extLst>
      <p:ext uri="{BB962C8B-B14F-4D97-AF65-F5344CB8AC3E}">
        <p14:creationId xmlns:p14="http://schemas.microsoft.com/office/powerpoint/2010/main" val="322728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2963" y="129973"/>
            <a:ext cx="10558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Глава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Определение социальной значимости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проекта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859" y="3805766"/>
            <a:ext cx="531938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бучающиеся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высказали мысль о том, что: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учебнике материал изложен достаточно сложно, пестрит терминами и понятиями, часто непонятными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понимания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задания для закрепления часто односложны и не совсем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интересны;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некоторые факты, изложенные в учебнике, являются устаревшими и не отвечают современной действительности;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интерес к предмету поддерживается за счёт занимательного материала, который на занятии излагает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учитель.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C:\Users\люда\Desktop\20200112_190236-1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55" y="1178424"/>
            <a:ext cx="4323814" cy="2081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535" y="1178424"/>
            <a:ext cx="4287133" cy="21062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2755" y="3373933"/>
            <a:ext cx="9178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задания для закрепления </a:t>
            </a:r>
            <a: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учебнике часто </a:t>
            </a: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односложны и не совсем интересны </a:t>
            </a:r>
            <a:endParaRPr lang="ru-RU" sz="1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89635" y="1166252"/>
            <a:ext cx="2753842" cy="3602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627505" y="5889391"/>
            <a:ext cx="64159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– это огромное светлое окно, через которое в духовный мир ребёнка вливается живительный поток представлений, понятий об окружающем мире. Игра – это искра, зажигающая огонёк пытливости и любознательности</a:t>
            </a:r>
          </a:p>
          <a:p>
            <a:pPr algn="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Василий Александрович Сухомлинский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4611" y="3711721"/>
            <a:ext cx="3322057" cy="2130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0859" y="766142"/>
            <a:ext cx="11862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90-летию </a:t>
            </a:r>
            <a:r>
              <a:rPr lang="ru-RU" sz="2000" b="1" i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Ямало-Ненецкого автономного округа посвящается </a:t>
            </a:r>
            <a:endParaRPr lang="ru-RU" sz="2000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2900" y="0"/>
            <a:ext cx="1134427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 2. Создание сборника экологических задач «Животные и растения родного края в вопросах-заданиях, викторинах, ребусах и кроссвордах»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85715"/>
            <a:ext cx="5186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2.1. Подготовительный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этап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5331" y="651456"/>
            <a:ext cx="68966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Проработка идеи, 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целеполагание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400" b="1" i="1" dirty="0"/>
              <a:t>Составление плана работы над проектом по экологическому просвещению</a:t>
            </a:r>
            <a:r>
              <a:rPr lang="ru-RU" sz="1400" i="1" dirty="0"/>
              <a:t>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176068"/>
              </p:ext>
            </p:extLst>
          </p:nvPr>
        </p:nvGraphicFramePr>
        <p:xfrm>
          <a:off x="150127" y="1148349"/>
          <a:ext cx="11941790" cy="531548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29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2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97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30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829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рабочие моменты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место проведения работы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Временные рамки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915"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Подготовительный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Составление плана работы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 работы, распределение над проектом в авторской группе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 row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Апрель 2019 года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Проработка идеи, целеполагание и определение социальной значимости проекта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цели и задач проекта, социальной значимости проекта.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Знакомство с научно-популярной литературой в библиотеке, информационными ресурсами Интернета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9915"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познавательной географической, экологической информации и обработка данных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тематики вопросов-заданий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 row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Поиск информации в научно-популярной литературе и Интернет- ресурсах в школьной библиотеке, в домашних условиях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 row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Май-декабрь 2019 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Первоначальная обработка данных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915"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Оформление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макета-черновика сборника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над созданием черновика в программном сервисе Microsoft Word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Февраль 2020 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оригинал-макета сборника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Компьютерная вёрстка сборника (помощь профессионального дизайнера)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Март-июнь 2020 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3027"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Промежуточная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рефлексия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 row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 проекта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 проекта для рецензирования учителям географии и экологии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над оформлением описания проекта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 row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Декабрь 2019 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97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«Взгляд» на проект со стороны с целью уточнения недостатков и коррекции работы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1334"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Апробация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проекта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 row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в практику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 использования заданий во внеурочной деятельности в Мыскаменской школе-интернате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 2019 года – февраль 2020 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 заданий сборника для проведения в Мыскаменской школе-интернате в дистанционном формате семейных викторин по этно-экологии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Апрель – июнь 2020 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09684"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Презентация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проекта на школьном уровне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Презентация опыта на всероссийском уровне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доклада по теме, выступление на Школьной научно-практической конференции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 всероссийских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конкурсах</a:t>
                      </a:r>
                      <a:r>
                        <a:rPr lang="ru-RU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целью внешнего рецензирования сборника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(по возможности)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Последняя неделя февраля 2020 год (школьный этап)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течение 2020 года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8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Поиск возможности печати сборника</a:t>
                      </a:r>
                      <a:endParaRPr lang="ru-RU" sz="10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Рекламная кампания и участие в грантовых кампаниях</a:t>
                      </a:r>
                      <a:endParaRPr lang="ru-RU" sz="10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течение осени 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года – зимы 2021 года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195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Выводы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работы над проектом, внедрением в практику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Формулировка выводов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10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завершении проекта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980" marR="379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82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5771" y="1531909"/>
            <a:ext cx="3041828" cy="17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45771" y="3390929"/>
            <a:ext cx="3041828" cy="151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 descr="C:\Users\люда\Desktop\обложка атласа ГеоЯНАО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518" y="1575170"/>
            <a:ext cx="1263071" cy="170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люда\Desktop\обложка атласа История ЯНАО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903" y="1547505"/>
            <a:ext cx="1289143" cy="17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676" y="1567196"/>
            <a:ext cx="1298117" cy="1721914"/>
          </a:xfrm>
          <a:prstGeom prst="rect">
            <a:avLst/>
          </a:prstGeom>
          <a:ln>
            <a:noFill/>
          </a:ln>
        </p:spPr>
      </p:pic>
      <p:pic>
        <p:nvPicPr>
          <p:cNvPr id="11" name="Picture 2" descr="C:\Users\люда\Desktop\НОУ\ВЕРНАДСКИЙ 2015\картинки учебников\IMG_709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506" y="1567196"/>
            <a:ext cx="1265186" cy="172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люда\Desktop\20171116_125039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00" y="1574248"/>
            <a:ext cx="2713923" cy="17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00" y="3425414"/>
            <a:ext cx="2171358" cy="81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00" y="5051833"/>
            <a:ext cx="2799278" cy="150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6482" y="4299600"/>
            <a:ext cx="20861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00" b="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https://geraldika.ru/i/%D0%AF%D0%BC%D0%B0%D0%BB%D0%BE-%D0%9D%D0%B5%D0%BD%D0%B5%D1%86%D0%BA%D0%B8%D0%B9%20%D0%B0%D0%B2%D1%82%D0%BE%D0%BD%D0%BE%D0%BC%D0%BD%D1%8B%D0%B9%20%D0%BE%D0%BA%D1%80%D1%83%D0%B3</a:t>
            </a:r>
            <a:r>
              <a:rPr lang="ru-RU" sz="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6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7755" y="3407380"/>
            <a:ext cx="2914047" cy="134688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43678" y="4775168"/>
            <a:ext cx="15808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https://втз.янао.инфо.сайт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/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5652" y="3398927"/>
            <a:ext cx="2993996" cy="152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2858" y="5050291"/>
            <a:ext cx="2340694" cy="1669586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740" y="5016538"/>
            <a:ext cx="2524037" cy="1724214"/>
          </a:xfrm>
          <a:prstGeom prst="rect">
            <a:avLst/>
          </a:prstGeom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6319" y="5055963"/>
            <a:ext cx="3256715" cy="145990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080915" y="6525308"/>
            <a:ext cx="33206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b="1" u="sng" dirty="0">
                <a:solidFill>
                  <a:srgbClr val="0563C1"/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https://www.votpusk.ru/country/dostoprim_info.asp?ID=21962</a:t>
            </a:r>
            <a:r>
              <a:rPr lang="ru-RU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1637" y="6527052"/>
            <a:ext cx="23391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https://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gdanskiyzp.ru/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https://gdanskiyzp.ru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  <a:hlinkClick r:id="rId20"/>
              </a:rPr>
              <a:t>/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5725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2.2. Сбор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познавательной географической, историко-культурной и этнографической информации  и обработка данных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42900" y="0"/>
            <a:ext cx="1134427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 2. Создание сборника экологических задач «Животные и растения родного края в вопросах-заданиях, викторинах, ребусах и кроссвордах»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6818" y="1254843"/>
            <a:ext cx="116567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Проектная работа выполнена с элементами исследования</a:t>
            </a:r>
            <a:endParaRPr lang="ru-RU" sz="1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5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1353255"/>
            <a:ext cx="294621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Формы авторских экологических задач, встречающихся в сборнике: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Вопросы-проблемы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Викторины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Кроссворды (</a:t>
            </a:r>
            <a:r>
              <a:rPr lang="ru-RU" sz="16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филворды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плетёнки, чайнворды, </a:t>
            </a:r>
            <a:r>
              <a:rPr lang="ru-RU" sz="16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антикроссворды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Головоломки «Магический квадрат»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Небылицы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Ребусы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Пословицы, поговорки, загадки народов Крайнего Севера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Вопросы по </a:t>
            </a:r>
            <a:r>
              <a:rPr lang="ru-RU" sz="16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этноэкологии</a:t>
            </a:r>
            <a:endParaRPr lang="ru-RU" sz="1600" b="1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Фотографии-шифры</a:t>
            </a:r>
            <a:endParaRPr lang="ru-RU" sz="1600" b="1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2900" y="0"/>
            <a:ext cx="1134427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 2. Создание сборника экологических задач «Животные и растения родного края в вопросах-заданиях, викторинах, ребусах и кроссвордах»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900" y="706924"/>
            <a:ext cx="1131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2.2. Сбор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познавательной географической, историко-культурной и этнографической информации  и обработка данных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9110" y="1665648"/>
            <a:ext cx="859809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Методы: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опрос и наблюдение, поиск, анализ, обобщение, работа с графическими сервисами.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9110" y="1369069"/>
            <a:ext cx="8598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Проектная работа выполнена с элементами исследования</a:t>
            </a:r>
            <a:endParaRPr lang="ru-RU" sz="1400" b="1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38962" y="5169684"/>
            <a:ext cx="6523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Какую пользу несут ребусы?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Помимо развлекательной функции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ребусы несут в себе немалую пользу для интеллектуального развития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они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расширяют кругозор ребенка, увеличивают словарный запас, тренируют логику, мышление и интуицию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Решение подобных задачек также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 нестандартное мышление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ведь иногда зашифрованная картинка может иметь неоднозначную трактовку.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3510" y="2367091"/>
            <a:ext cx="7192370" cy="28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68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2900" y="0"/>
            <a:ext cx="1134427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 2. Создание сборника экологических задач «Животные и растения родного края в вопросах-заданиях, викторинах, ребусах и кроссвордах»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6295" y="863035"/>
            <a:ext cx="3700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2.3 Оформление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сборника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6257" y="863035"/>
            <a:ext cx="5644888" cy="571854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295" y="1221137"/>
            <a:ext cx="2848154" cy="4062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6415" y="1209907"/>
            <a:ext cx="2847876" cy="4074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353974"/>
            <a:ext cx="6083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атериально-технические трудности в реализации проекта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451" y="5565915"/>
            <a:ext cx="58879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Задания сборника предложены как альтернатива домашнему заданию на занятиях внеурочной деятельности по курсу «География Ямало-Ненецкого автономного округа». В ходе апробации заданий сборника возникли материально-технические проблемы: печать заданий требует большого количество расходного материала – бумаги, цветной краски для принтера, поэтому брошюра выполнена в черно-белом варианте и в малом формате, что значительно снизило качество изображения.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1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52" y="779496"/>
            <a:ext cx="9793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2.4. - 2.5. Промежуточная рефлексия, апробация и внедрение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практику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2" y="1241977"/>
            <a:ext cx="1418341" cy="7032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958" y="5121539"/>
            <a:ext cx="4664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ЧЕГО НУЖЕН СБОРНИК ЭКОЛОГИЧЕСКИХ ЗАДАЧ?!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87593" y="1230386"/>
            <a:ext cx="3243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 внедрением заданий в практику целью одобрения или критических замечаний была проведена первоначальная экспертиза работы учителями естественно-научного цикла Мыскаменской школы-интерната. В целом работа получила положительные отклики и была рекомендована к внедрению.</a:t>
            </a:r>
            <a:endParaRPr lang="ru-RU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5957" y="5774403"/>
            <a:ext cx="4664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всех сокровищ знание всех драгоценнее, потому что оно не может быть ни похищено, ни потеряно, ни истреблено.</a:t>
            </a:r>
          </a:p>
          <a:p>
            <a:pPr algn="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Индийское изречение</a:t>
            </a:r>
          </a:p>
        </p:txBody>
      </p:sp>
      <p:pic>
        <p:nvPicPr>
          <p:cNvPr id="17" name="Рисунок 16" descr="F:\20200122_180140-1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57" y="2211309"/>
            <a:ext cx="2239501" cy="280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F:\20200122_180128-1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4311" y="2217748"/>
            <a:ext cx="2225228" cy="2794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689882" y="4505985"/>
            <a:ext cx="320349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апреле-мае 2020 года в Мыскаменской школе-интернате в дистанционном формате проводились семейные викторины по этно-экологии, в основе заданий которых лежат вопросы из данного сборника. Такая форма работы вызвала положительный отклик у обучающихся и родителей (особенно активными участниками, как ни странно, были малыши из начальной школы). Этот факт говорит о том, что игровые формы в краеведческой работе с детьми и родителями приемлемы и приводят к формированию живого интереса к географическому своеобразию и историко-культурному наследию родного края.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2193" y="1241977"/>
            <a:ext cx="2916258" cy="29092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727" y="1266744"/>
            <a:ext cx="3545512" cy="251368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689882" y="4244384"/>
            <a:ext cx="30698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hlinkClick r:id="rId8"/>
              </a:rPr>
              <a:t>https://</a:t>
            </a:r>
            <a:r>
              <a:rPr lang="ru-RU" sz="1000" b="1" dirty="0" smtClean="0">
                <a:hlinkClick r:id="rId8"/>
              </a:rPr>
              <a:t>vk.com/mkoymkshi?w=wall-134916788_1883</a:t>
            </a:r>
            <a:r>
              <a:rPr lang="ru-RU" sz="1000" b="1" dirty="0" smtClean="0"/>
              <a:t> </a:t>
            </a:r>
            <a:endParaRPr lang="ru-RU" sz="1000" b="1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42900" y="0"/>
            <a:ext cx="1134427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 2. Создание сборника экологических задач «Животные и растения родного края в вопросах-заданиях, викторинах, ребусах и кроссвордах»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689" y="3898346"/>
            <a:ext cx="3559192" cy="25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3260" y="860763"/>
            <a:ext cx="8147713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Выводы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изучая мнения обучающихся Мыскаменской школы-интерната, можно отметить особую заинтересованность в изучении курса «География Ямало-Ненецкого автономного округа» и предпочтение заданиям познавательного характера;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самостоятельные формулировки вопросов-заданий помогают в решении учебных задач: отбор важной информации из множества ресурсов, краткое изложение, ключевые фразы и слова;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познавательные вопросы и игровые формы подачи учебного материала из области экологии и природоохранного дела позволяет расширить общую эрудицию обучающихся школы-интерната, их географический кругозор, способствует повышению экологической культуры, способствует раскрытию способности понимать и воспринимать природу родного края;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задания из брошюры можно с успехом использовать для проведения мероприятий в рамках декад предметов гуманитарного и естественно-научного цикла, для подготовки обучающихся к межрегиональной олимпиаде школьников по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краеведению;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2019-2020 учебном году в группе соавторов подготовлен сборник занимательных задач, викторин, ребусов и кроссвордов для самостоятельного изучения географии Ямало-Ненецкого автономного округа «Внеклассное путешествие по Краю Земли». Он включает в себя более 170 разнообразных многоплановых заданий по всем разделам курса «География Ямало-Ненецкого автономного округа»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G:\КНИЖКА\Обложка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94" y="877392"/>
            <a:ext cx="3562066" cy="527111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341194" y="6148510"/>
            <a:ext cx="3562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ПОСМОТРЕТЬ НАШ ИТОГОВЫЙ СБОРНИК 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МОЖНО ПО ССЫЛКЕ</a:t>
            </a:r>
            <a:endParaRPr lang="ru-RU" sz="1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1194" y="6530506"/>
            <a:ext cx="35620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Arial Black" panose="020B0A04020102020204" pitchFamily="34" charset="0"/>
                <a:hlinkClick r:id="rId3"/>
              </a:rPr>
              <a:t>https://</a:t>
            </a:r>
            <a:r>
              <a:rPr lang="ru-RU" sz="1000" dirty="0" smtClean="0">
                <a:latin typeface="Arial Black" panose="020B0A04020102020204" pitchFamily="34" charset="0"/>
                <a:hlinkClick r:id="rId3"/>
              </a:rPr>
              <a:t>cloud.mail.ru/public/2zFS/3gMbqu7Rp</a:t>
            </a:r>
            <a:r>
              <a:rPr lang="ru-RU" sz="1000" dirty="0" smtClean="0">
                <a:latin typeface="Arial Black" panose="020B0A04020102020204" pitchFamily="34" charset="0"/>
              </a:rPr>
              <a:t>  </a:t>
            </a:r>
            <a:endParaRPr lang="ru-RU" sz="1000" dirty="0">
              <a:latin typeface="Arial Black" panose="020B0A04020102020204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16587" y="29404"/>
            <a:ext cx="1134427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 2. Создание сборника экологических задач «Животные и растения родного края в вопросах-заданиях, викторинах, ребусах и кроссвордах»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04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1506</Words>
  <Application>Microsoft Office PowerPoint</Application>
  <PresentationFormat>Широкоэкранный</PresentationFormat>
  <Paragraphs>131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WPI StaforceTEAM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люда</dc:creator>
  <cp:lastModifiedBy>люда</cp:lastModifiedBy>
  <cp:revision>42</cp:revision>
  <dcterms:created xsi:type="dcterms:W3CDTF">2020-12-24T07:55:46Z</dcterms:created>
  <dcterms:modified xsi:type="dcterms:W3CDTF">2021-02-09T11:17:00Z</dcterms:modified>
</cp:coreProperties>
</file>